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3" r:id="rId15"/>
    <p:sldId id="1292" r:id="rId16"/>
    <p:sldId id="1306"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p:cViewPr varScale="1">
        <p:scale>
          <a:sx n="89" d="100"/>
          <a:sy n="89" d="100"/>
        </p:scale>
        <p:origin x="-1074" y="-102"/>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4/8/2024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:MOHIT MANNDRANATH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511321104055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a:t>
            </a:r>
            <a:r>
              <a:rPr lang="en-US" sz="1100" b="0" i="0" u="none" strike="noStrike" cap="none" dirty="0" smtClean="0">
                <a:solidFill>
                  <a:schemeClr val="tx1"/>
                </a:solidFill>
                <a:latin typeface="Arial"/>
                <a:ea typeface="Arial"/>
                <a:cs typeface="Arial"/>
                <a:sym typeface="Arial"/>
              </a:rPr>
              <a:t>COLLEGE (5113)</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70698" y="1297389"/>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xmlns=""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xmlns=""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LOGIN PAGE</a:t>
            </a:r>
            <a:endParaRPr lang="en-US" b="1" dirty="0"/>
          </a:p>
        </p:txBody>
      </p:sp>
      <p:pic>
        <p:nvPicPr>
          <p:cNvPr id="5" name="Picture 4" descr="Screenshot (1).png"/>
          <p:cNvPicPr>
            <a:picLocks noChangeAspect="1"/>
          </p:cNvPicPr>
          <p:nvPr/>
        </p:nvPicPr>
        <p:blipFill>
          <a:blip r:embed="rId2"/>
          <a:stretch>
            <a:fillRect/>
          </a:stretch>
        </p:blipFill>
        <p:spPr>
          <a:xfrm>
            <a:off x="957430" y="1136115"/>
            <a:ext cx="6764170" cy="3802989"/>
          </a:xfrm>
          <a:prstGeom prst="rect">
            <a:avLst/>
          </a:prstGeom>
        </p:spPr>
      </p:pic>
    </p:spTree>
    <p:extLst>
      <p:ext uri="{BB962C8B-B14F-4D97-AF65-F5344CB8AC3E}">
        <p14:creationId xmlns:p14="http://schemas.microsoft.com/office/powerpoint/2010/main" xmlns=""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1026" name="Picture 2" descr="C:\Users\vivo1919\Pictures\Screenshots\Screenshot (2).png"/>
          <p:cNvPicPr>
            <a:picLocks noChangeAspect="1" noChangeArrowheads="1"/>
          </p:cNvPicPr>
          <p:nvPr/>
        </p:nvPicPr>
        <p:blipFill>
          <a:blip r:embed="rId2"/>
          <a:srcRect/>
          <a:stretch>
            <a:fillRect/>
          </a:stretch>
        </p:blipFill>
        <p:spPr bwMode="auto">
          <a:xfrm>
            <a:off x="1335680" y="1093658"/>
            <a:ext cx="6627220" cy="3725991"/>
          </a:xfrm>
          <a:prstGeom prst="rect">
            <a:avLst/>
          </a:prstGeom>
          <a:noFill/>
        </p:spPr>
      </p:pic>
    </p:spTree>
    <p:extLst>
      <p:ext uri="{BB962C8B-B14F-4D97-AF65-F5344CB8AC3E}">
        <p14:creationId xmlns:p14="http://schemas.microsoft.com/office/powerpoint/2010/main" xmlns="" val="69087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SERVICE</a:t>
            </a:r>
            <a:endParaRPr lang="en-US" b="1" dirty="0"/>
          </a:p>
        </p:txBody>
      </p:sp>
      <p:pic>
        <p:nvPicPr>
          <p:cNvPr id="2050" name="Picture 2" descr="C:\Users\vivo1919\Pictures\Screenshots\Screenshot (5).png"/>
          <p:cNvPicPr>
            <a:picLocks noChangeAspect="1" noChangeArrowheads="1"/>
          </p:cNvPicPr>
          <p:nvPr/>
        </p:nvPicPr>
        <p:blipFill>
          <a:blip r:embed="rId2"/>
          <a:srcRect/>
          <a:stretch>
            <a:fillRect/>
          </a:stretch>
        </p:blipFill>
        <p:spPr bwMode="auto">
          <a:xfrm>
            <a:off x="485776" y="1485899"/>
            <a:ext cx="3829049" cy="2686051"/>
          </a:xfrm>
          <a:prstGeom prst="rect">
            <a:avLst/>
          </a:prstGeom>
          <a:noFill/>
        </p:spPr>
      </p:pic>
      <p:pic>
        <p:nvPicPr>
          <p:cNvPr id="2051" name="Picture 3" descr="C:\Users\vivo1919\Pictures\Screenshots\Screenshot (4).png"/>
          <p:cNvPicPr>
            <a:picLocks noChangeAspect="1" noChangeArrowheads="1"/>
          </p:cNvPicPr>
          <p:nvPr/>
        </p:nvPicPr>
        <p:blipFill>
          <a:blip r:embed="rId3"/>
          <a:srcRect/>
          <a:stretch>
            <a:fillRect/>
          </a:stretch>
        </p:blipFill>
        <p:spPr bwMode="auto">
          <a:xfrm>
            <a:off x="4839371" y="1400174"/>
            <a:ext cx="3818854" cy="2886075"/>
          </a:xfrm>
          <a:prstGeom prst="rect">
            <a:avLst/>
          </a:prstGeom>
          <a:noFill/>
        </p:spPr>
      </p:pic>
    </p:spTree>
    <p:extLst>
      <p:ext uri="{BB962C8B-B14F-4D97-AF65-F5344CB8AC3E}">
        <p14:creationId xmlns:p14="http://schemas.microsoft.com/office/powerpoint/2010/main" xmlns="" val="212079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xmlns="" id="{843DAF99-26F1-EE12-CD4C-F6F403DEB3D9}"/>
              </a:ext>
            </a:extLst>
          </p:cNvPr>
          <p:cNvPicPr>
            <a:picLocks noChangeAspect="1"/>
          </p:cNvPicPr>
          <p:nvPr/>
        </p:nvPicPr>
        <p:blipFill>
          <a:blip r:embed="rId2"/>
          <a:stretch>
            <a:fillRect/>
          </a:stretch>
        </p:blipFill>
        <p:spPr>
          <a:xfrm>
            <a:off x="278381" y="1150144"/>
            <a:ext cx="8586788" cy="3862372"/>
          </a:xfrm>
          <a:prstGeom prst="rect">
            <a:avLst/>
          </a:prstGeom>
        </p:spPr>
      </p:pic>
    </p:spTree>
    <p:extLst>
      <p:ext uri="{BB962C8B-B14F-4D97-AF65-F5344CB8AC3E}">
        <p14:creationId xmlns:p14="http://schemas.microsoft.com/office/powerpoint/2010/main" xmlns=""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xmlns="" id="{F328993A-9764-DA8A-8138-8F967B426C93}"/>
              </a:ext>
            </a:extLst>
          </p:cNvPr>
          <p:cNvPicPr>
            <a:picLocks noChangeAspect="1"/>
          </p:cNvPicPr>
          <p:nvPr/>
        </p:nvPicPr>
        <p:blipFill>
          <a:blip r:embed="rId2"/>
          <a:stretch>
            <a:fillRect/>
          </a:stretch>
        </p:blipFill>
        <p:spPr>
          <a:xfrm>
            <a:off x="557937" y="1118565"/>
            <a:ext cx="8027676" cy="3913578"/>
          </a:xfrm>
          <a:prstGeom prst="rect">
            <a:avLst/>
          </a:prstGeom>
        </p:spPr>
      </p:pic>
    </p:spTree>
    <p:extLst>
      <p:ext uri="{BB962C8B-B14F-4D97-AF65-F5344CB8AC3E}">
        <p14:creationId xmlns:p14="http://schemas.microsoft.com/office/powerpoint/2010/main" xmlns=""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xmlns=""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xmlns=""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xmlns=""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xmlns=""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xmlns=""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xmlns=""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xmlns=""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xmlns=""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xmlns=""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xmlns=""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xmlns=""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xmlns=""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283</TotalTime>
  <Words>2159</Words>
  <Application>Microsoft Office PowerPoint</Application>
  <PresentationFormat>On-screen Show (16:9)</PresentationFormat>
  <Paragraphs>110</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Slide 1</vt:lpstr>
      <vt:lpstr>Slide 2</vt:lpstr>
      <vt:lpstr>Abstract</vt:lpstr>
      <vt:lpstr>Problem Statement</vt:lpstr>
      <vt:lpstr>Project Overview</vt:lpstr>
      <vt:lpstr>Proposed Solution</vt:lpstr>
      <vt:lpstr>Slide 7</vt:lpstr>
      <vt:lpstr>Slide 8</vt:lpstr>
      <vt:lpstr>Technology Used</vt:lpstr>
      <vt:lpstr>Modelling &amp; Results</vt:lpstr>
      <vt:lpstr>LOGIN PAGE</vt:lpstr>
      <vt:lpstr>Homepage</vt:lpstr>
      <vt:lpstr>SERVICE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vivo1919</cp:lastModifiedBy>
  <cp:revision>15</cp:revision>
  <dcterms:modified xsi:type="dcterms:W3CDTF">2024-04-08T10:02:47Z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